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7105650" cy="10236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C368-D1DC-42B4-BE0C-04F53A04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18C63-2BE7-48BF-81B7-78BE48393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49E8-488C-4869-AE14-0A377CF0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4F81-7D85-43A4-BAD9-459A52C0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8347-FE9D-441D-8597-EE8EFEEA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E811-8AD8-4BD7-9C57-AFAA486F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D4E7-86AD-4EEA-B873-07035EA65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86AC1-C948-47C2-AC6C-FE690098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337EC-01CF-4C70-9983-8E3800B0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EC33-7385-4828-A265-19151084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9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EBD12-9D4F-468B-85DB-CACE58D42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4F504-691D-4086-81F7-ABACC6FDE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0D09-5D31-48C6-8CE5-A62724C2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17F6-E0D4-4F39-8F98-51BAA739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98825-FC71-4342-885D-91CA2AA0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0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8082-669D-46DD-A919-204658A7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719ED-34EE-4C43-8A3A-1B98E337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E6AD-27A4-4DE1-95C6-7A56B139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BA0F3-1051-4B29-AA23-39E828FC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9C20-CB7D-4DB6-87ED-C6E89756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5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BB3D-785C-4AAF-836B-ED027B01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79922-3EB9-43C4-94BC-3C30C2B88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6E09-AF45-4E5E-9A9A-36235B0E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DAE7C-61AB-4804-9297-51FA8FE9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C9855-C1CE-4A98-949C-BD93FCF7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173C-5EA1-453D-B393-2DBAFCE0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8FA-5A59-4C82-A8D2-537CDD117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CA4BC-15BE-4952-8A38-45109F24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5EBCB-AA45-4B6E-BF31-C3EDBBEE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139F4-1C7B-4282-9BA6-48DBCAB4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243C-B860-4CEE-9062-415AFE75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351A-1012-435E-AF69-C79389BD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E0B7-EDB0-40DF-BC95-A4C51D9BF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4A35C-B3EB-45AF-BD71-B31102ACF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EB08F-5989-44D0-BA33-EA8480285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C5145-D01D-463C-AA1B-3B4071D16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47E0F-A791-4455-A11F-F26A99C7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D80BE-D169-494F-A6B4-0F6E1DE0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6520C-14B7-4B28-AD46-F2E36B2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7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3459-BE66-4413-BAB0-26003888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28B2E-73C5-4B54-8070-1F2BCE0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277E0-F7A2-4065-8070-BFB62526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19C3B-7346-4261-8A1A-C2666A00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7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558E8-3E70-4996-AF5C-2E676DB7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2A831-F12C-467A-8699-457AEF2C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BA40D-4C61-4BFD-95D6-4A66FE7B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ACDB-2F7D-4D88-9711-78362500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5DE6-62BD-4628-AC85-A8149CE1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6AE28-CFE9-4306-8516-7083AE44F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44E37-7D0D-4B07-8706-BD3123C0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E20D1-4F22-40FB-9954-22387305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84CCE-D7B0-40E6-804A-6384CDE3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7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9811-0E36-40E2-A516-8DB4C2B6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15450-B9F1-4A56-9164-9E467BE96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0AE8F-381B-4B0D-8367-732FC4E8C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F5184-CA5F-47B9-A93D-FF8349DA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43DA0-B8F1-46ED-88BC-D1A4739F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6C367-6C82-41FF-B546-C9C16135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2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CA726-DD15-47FF-96B0-A116A7ED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8FC0-1B60-4413-B2F5-27971253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E4C7C-4DC1-4160-8D4F-50D911020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80CD1-BCB9-4592-8C69-A540E3112694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B8601-D741-4359-8A6D-DD3DE3D9B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CBA2E-A5DC-4FBF-9CC2-64FE9877D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B7B77-4F09-41DA-95E3-1773921B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4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EC58-3794-419D-B34E-6B298D623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F36CE-68D1-49F0-BA28-196BEC186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C5FE6-8009-449A-A004-FFFB3AFAC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3001"/>
            <a:ext cx="12218737" cy="91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F5A0-9E94-45A0-BF43-1EC129B9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ACAE3A-6D1A-4758-9974-0FC66ABBD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36"/>
          </a:xfrm>
        </p:spPr>
      </p:pic>
    </p:spTree>
    <p:extLst>
      <p:ext uri="{BB962C8B-B14F-4D97-AF65-F5344CB8AC3E}">
        <p14:creationId xmlns:p14="http://schemas.microsoft.com/office/powerpoint/2010/main" val="203913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80F6-93D6-449D-9900-A65C8321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F536F-993F-4213-B6EE-4E92F9C1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36"/>
          </a:xfrm>
        </p:spPr>
      </p:pic>
    </p:spTree>
    <p:extLst>
      <p:ext uri="{BB962C8B-B14F-4D97-AF65-F5344CB8AC3E}">
        <p14:creationId xmlns:p14="http://schemas.microsoft.com/office/powerpoint/2010/main" val="122344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1BB8-59E5-4B6D-B45B-8321FC56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CF602-9A6C-43EB-BA5B-F7F926382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-3188"/>
            <a:ext cx="10902462" cy="6861188"/>
          </a:xfrm>
        </p:spPr>
      </p:pic>
    </p:spTree>
    <p:extLst>
      <p:ext uri="{BB962C8B-B14F-4D97-AF65-F5344CB8AC3E}">
        <p14:creationId xmlns:p14="http://schemas.microsoft.com/office/powerpoint/2010/main" val="16729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BE47-926F-4826-A21D-1886046B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4C60B1-2515-4657-8C9A-980A05F16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170279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40F2-E126-421E-976A-5801AC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4F91C-602C-412F-9AA6-2706C97C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56168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57E-3C8F-4D4E-BD0D-75A90A0E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6BA266-0CD4-47FE-B635-20FAAF452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416914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94CC-F9AF-4354-ADCD-06EB502C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70322-2F67-4344-992E-168FCCB95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05171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36DD-8694-4EAA-B91E-BEA394ED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6F93F-4EE3-4338-921D-A0F04BA95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20471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CA0C-845A-4FF2-BA09-7A1F1F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600C1-C343-43F1-850B-357824A97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49066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0DA3-4328-44CB-B05D-56F5F003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79FE9-69AC-48BF-9FB4-9A5E6DF5F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8255" y="858254"/>
            <a:ext cx="6866023" cy="51495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6254C-90AD-45CF-BDDD-E958D9E40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16" y="-8024"/>
            <a:ext cx="3866778" cy="687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6F4AC-EF83-4560-92A8-CA8112D0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67" y="-24073"/>
            <a:ext cx="3923833" cy="69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6F79-EAFC-4E96-A578-D31BC5A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5EB53-9DDB-416D-BDA3-9E51086E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36"/>
          </a:xfrm>
        </p:spPr>
      </p:pic>
    </p:spTree>
    <p:extLst>
      <p:ext uri="{BB962C8B-B14F-4D97-AF65-F5344CB8AC3E}">
        <p14:creationId xmlns:p14="http://schemas.microsoft.com/office/powerpoint/2010/main" val="394957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Messick</dc:creator>
  <cp:lastModifiedBy>Sam Messick</cp:lastModifiedBy>
  <cp:revision>3</cp:revision>
  <dcterms:created xsi:type="dcterms:W3CDTF">2018-01-28T16:37:59Z</dcterms:created>
  <dcterms:modified xsi:type="dcterms:W3CDTF">2018-01-28T21:42:38Z</dcterms:modified>
</cp:coreProperties>
</file>